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апреля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24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23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24 апреля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11-13,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25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24 апреля 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25 апреля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428868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714752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апреля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22639</TotalTime>
  <Words>546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5697</cp:revision>
  <cp:lastPrinted>2021-07-01T03:56:27Z</cp:lastPrinted>
  <dcterms:created xsi:type="dcterms:W3CDTF">2018-03-27T06:03:00Z</dcterms:created>
  <dcterms:modified xsi:type="dcterms:W3CDTF">2026-04-23T06:35:09Z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